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1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61805"/>
            <a:ext cx="7415927" cy="2235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Quản lý thông tin sinh viên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6350437" y="466808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Xây dựng website quản lý thông tin sinh viên, giúp tối ưu hóa quy trình quản lý và nâng cao hiệu suất làm việc.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50437" y="5742204"/>
            <a:ext cx="429827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GVHD: Tô Thanh Hải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3898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Mục tiêu đề tài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89691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4866" y="2980134"/>
            <a:ext cx="166449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152680" y="289691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Quản lý hiệu quả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52680" y="345007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Giúp quản lý thông tin sinh viên dễ dàng hơn.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9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7838" y="4452818"/>
            <a:ext cx="220504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7152680" y="436959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Tăng năng suất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152680" y="492275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Nâng cao hiệu suất làm việc cho nhà trường.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422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8077" y="5925502"/>
            <a:ext cx="22002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7152680" y="584227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Bảo mật dữ liệu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152680" y="639544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Tăng cường tính toàn vẹn của dữ liệu sinh viên.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56398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Công nghệ và công cụ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76013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62416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417733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ReactJS, </a:t>
            </a: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Chakra UI, Tailwind CSS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76013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362416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5288161" y="4177334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Spring Boot, PostgreSQL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76013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362416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712404" y="4177334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Studio Code</a:t>
            </a:r>
            <a:endParaRPr lang="en-US" sz="1900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FB89327-BCB0-E514-7A6F-F2A58083D937}"/>
              </a:ext>
            </a:extLst>
          </p:cNvPr>
          <p:cNvSpPr/>
          <p:nvPr/>
        </p:nvSpPr>
        <p:spPr>
          <a:xfrm>
            <a:off x="864037" y="5115547"/>
            <a:ext cx="2268487" cy="1340513"/>
          </a:xfrm>
          <a:custGeom>
            <a:avLst/>
            <a:gdLst/>
            <a:ahLst/>
            <a:cxnLst/>
            <a:rect l="l" t="t" r="r" b="b"/>
            <a:pathLst>
              <a:path w="4218234" h="2372756">
                <a:moveTo>
                  <a:pt x="0" y="0"/>
                </a:moveTo>
                <a:lnTo>
                  <a:pt x="4218234" y="0"/>
                </a:lnTo>
                <a:lnTo>
                  <a:pt x="4218234" y="2372756"/>
                </a:lnTo>
                <a:lnTo>
                  <a:pt x="0" y="2372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9FC1E3A-8361-E50D-365B-3D7A3C4AA1EE}"/>
              </a:ext>
            </a:extLst>
          </p:cNvPr>
          <p:cNvSpPr/>
          <p:nvPr/>
        </p:nvSpPr>
        <p:spPr>
          <a:xfrm>
            <a:off x="4197619" y="5390753"/>
            <a:ext cx="2268488" cy="790099"/>
          </a:xfrm>
          <a:custGeom>
            <a:avLst/>
            <a:gdLst/>
            <a:ahLst/>
            <a:cxnLst/>
            <a:rect l="l" t="t" r="r" b="b"/>
            <a:pathLst>
              <a:path w="5552595" h="1429793">
                <a:moveTo>
                  <a:pt x="0" y="0"/>
                </a:moveTo>
                <a:lnTo>
                  <a:pt x="5552595" y="0"/>
                </a:lnTo>
                <a:lnTo>
                  <a:pt x="5552595" y="1429794"/>
                </a:lnTo>
                <a:lnTo>
                  <a:pt x="0" y="1429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A186ABB8-1012-4B01-D184-3FCC5148B058}"/>
              </a:ext>
            </a:extLst>
          </p:cNvPr>
          <p:cNvSpPr/>
          <p:nvPr/>
        </p:nvSpPr>
        <p:spPr>
          <a:xfrm>
            <a:off x="7315140" y="5354825"/>
            <a:ext cx="1183719" cy="861954"/>
          </a:xfrm>
          <a:custGeom>
            <a:avLst/>
            <a:gdLst/>
            <a:ahLst/>
            <a:cxnLst/>
            <a:rect l="l" t="t" r="r" b="b"/>
            <a:pathLst>
              <a:path w="2038762" h="2038762">
                <a:moveTo>
                  <a:pt x="0" y="0"/>
                </a:moveTo>
                <a:lnTo>
                  <a:pt x="2038761" y="0"/>
                </a:lnTo>
                <a:lnTo>
                  <a:pt x="2038761" y="2038762"/>
                </a:lnTo>
                <a:lnTo>
                  <a:pt x="0" y="2038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B7F3EC41-45AC-235B-0778-D676BB11DF2D}"/>
              </a:ext>
            </a:extLst>
          </p:cNvPr>
          <p:cNvSpPr/>
          <p:nvPr/>
        </p:nvSpPr>
        <p:spPr>
          <a:xfrm>
            <a:off x="9712404" y="5281078"/>
            <a:ext cx="1059865" cy="886659"/>
          </a:xfrm>
          <a:custGeom>
            <a:avLst/>
            <a:gdLst/>
            <a:ahLst/>
            <a:cxnLst/>
            <a:rect l="l" t="t" r="r" b="b"/>
            <a:pathLst>
              <a:path w="1768436" h="1768436">
                <a:moveTo>
                  <a:pt x="0" y="0"/>
                </a:moveTo>
                <a:lnTo>
                  <a:pt x="1768436" y="0"/>
                </a:lnTo>
                <a:lnTo>
                  <a:pt x="1768436" y="1768436"/>
                </a:lnTo>
                <a:lnTo>
                  <a:pt x="0" y="1768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13962" y="2484680"/>
            <a:ext cx="4321421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Sơ đồ Use Case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213962" y="3914774"/>
            <a:ext cx="561778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Sơ đồ Use Case mô tả các chức năng chính của hệ thống quản lý thông tin sinh viên.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F36AA-E06C-2EB6-E867-66245CC3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2" y="1304533"/>
            <a:ext cx="7529838" cy="56205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3129558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Sơ đồ CSDL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4309824"/>
            <a:ext cx="5235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Sơ đồ quan hệ CSDL mô tả cấu trúc và mối quan hệ giữa các thực thể trong hệ thống.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7ACC7-D372-3E56-8D46-976F5A0E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686" y="353279"/>
            <a:ext cx="8299048" cy="7195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69300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 đạt được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249567"/>
            <a:ext cx="7415927" cy="1472327"/>
          </a:xfrm>
          <a:prstGeom prst="roundRect">
            <a:avLst>
              <a:gd name="adj" fmla="val 704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511623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Xây dựng thành công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126093" y="306478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Hoàn thành website quản lý thông tin sinh viên.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68710"/>
            <a:ext cx="7415927" cy="1472327"/>
          </a:xfrm>
          <a:prstGeom prst="roundRect">
            <a:avLst>
              <a:gd name="adj" fmla="val 704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230767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Kiến thức mới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126093" y="478393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Học thêm về Spring Boot và React JS.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87854"/>
            <a:ext cx="7415927" cy="1472327"/>
          </a:xfrm>
          <a:prstGeom prst="roundRect">
            <a:avLst>
              <a:gd name="adj" fmla="val 704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94991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Nâng cao kỹ năng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126093" y="6503075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Cải thiện kỹ năng lập trình </a:t>
            </a:r>
            <a:r>
              <a:rPr lang="en-US" sz="19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giao diện với các framework.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17496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Hạn chế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705481" y="2097762"/>
            <a:ext cx="30480" cy="5214223"/>
          </a:xfrm>
          <a:prstGeom prst="roundRect">
            <a:avLst>
              <a:gd name="adj" fmla="val 340200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637830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37541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37437" y="2458641"/>
            <a:ext cx="166449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050" dirty="0"/>
          </a:p>
        </p:txBody>
      </p:sp>
      <p:sp>
        <p:nvSpPr>
          <p:cNvPr id="8" name="Text 5"/>
          <p:cNvSpPr/>
          <p:nvPr/>
        </p:nvSpPr>
        <p:spPr>
          <a:xfrm>
            <a:off x="8078510" y="234457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Thiếu kinh nghiệm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8078510" y="28977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Chưa đáp ứng được nhu cầu của khách hàng.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326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4064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10410" y="4147304"/>
            <a:ext cx="220504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050" dirty="0"/>
          </a:p>
        </p:txBody>
      </p:sp>
      <p:sp>
        <p:nvSpPr>
          <p:cNvPr id="13" name="Text 10"/>
          <p:cNvSpPr/>
          <p:nvPr/>
        </p:nvSpPr>
        <p:spPr>
          <a:xfrm>
            <a:off x="8078510" y="403324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Tốc độ xử lý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8078510" y="4586407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Chưa tối ưu hóa hiệu suất của website.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015157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575274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10648" y="5835967"/>
            <a:ext cx="22002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3050" dirty="0"/>
          </a:p>
        </p:txBody>
      </p:sp>
      <p:sp>
        <p:nvSpPr>
          <p:cNvPr id="18" name="Text 15"/>
          <p:cNvSpPr/>
          <p:nvPr/>
        </p:nvSpPr>
        <p:spPr>
          <a:xfrm>
            <a:off x="8078510" y="5721906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Giao diện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8078510" y="6275070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Chưa hoàn thiện, chưa thân thiện với người dùng.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161" y="591979"/>
            <a:ext cx="5638324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Hướng phát triển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161" y="1619012"/>
            <a:ext cx="536972" cy="5369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8161" y="2370773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Báo cáo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8161" y="2852023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Thêm tính năng báo cáo và thống kê.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161" y="3840004"/>
            <a:ext cx="536972" cy="5369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38161" y="4591764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Hiệu suất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38161" y="5073015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Cải thiện hiệu suất xử lý của website.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161" y="6060996"/>
            <a:ext cx="536972" cy="5369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8161" y="6812756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Giao diện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38161" y="7294007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Thiết kế giao diện thân thiện hơn.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75610"/>
            <a:ext cx="8943499" cy="1117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Cảm ơn đã theo dõi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864037" y="4463891"/>
            <a:ext cx="92447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Tôi rất </a:t>
            </a: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vui khi được trình bày về dự án quản lý thông tin sinh viên </a:t>
            </a:r>
            <a:r>
              <a:rPr lang="en-US" sz="19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của tôi</a:t>
            </a: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Cảm </a:t>
            </a:r>
            <a:r>
              <a:rPr lang="en-US" sz="19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ơn mọi người </a:t>
            </a: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đã dành thời gian để theo dõi và đóng góp ý kiến.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333</Words>
  <Application>Microsoft Office PowerPoint</Application>
  <PresentationFormat>Custom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Petrona Bold</vt:lpstr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Nguyễn Hữu Vĩnh</cp:lastModifiedBy>
  <cp:revision>3</cp:revision>
  <dcterms:created xsi:type="dcterms:W3CDTF">2024-10-11T14:55:26Z</dcterms:created>
  <dcterms:modified xsi:type="dcterms:W3CDTF">2024-10-12T09:14:05Z</dcterms:modified>
</cp:coreProperties>
</file>